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74" r:id="rId2"/>
    <p:sldId id="288" r:id="rId3"/>
    <p:sldId id="289" r:id="rId4"/>
    <p:sldId id="290" r:id="rId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10/28/2019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4007808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41332367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SorryNotSorry</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05EA615-F7C0-4CEC-AA4B-639607B65CCD}"/>
              </a:ext>
            </a:extLst>
          </p:cNvPr>
          <p:cNvPicPr>
            <a:picLocks noChangeAspect="1"/>
          </p:cNvPicPr>
          <p:nvPr/>
        </p:nvPicPr>
        <p:blipFill>
          <a:blip r:embed="rId5"/>
          <a:stretch>
            <a:fillRect/>
          </a:stretch>
        </p:blipFill>
        <p:spPr>
          <a:xfrm>
            <a:off x="180474" y="3551036"/>
            <a:ext cx="7025777" cy="29486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a:t>
            </a:r>
            <a:r>
              <a:rPr lang="en-US" b="1" dirty="0" err="1"/>
              <a:t>SorryNotSorry</a:t>
            </a:r>
            <a:endParaRPr lang="en-US" b="1" dirty="0"/>
          </a:p>
          <a:p>
            <a:pPr algn="ctr"/>
            <a:r>
              <a:rPr lang="en-US" b="1" dirty="0"/>
              <a:t>Written Stage Briefing</a:t>
            </a:r>
          </a:p>
          <a:p>
            <a:r>
              <a:rPr lang="en-US" dirty="0"/>
              <a:t>#</a:t>
            </a:r>
            <a:r>
              <a:rPr lang="en-US" dirty="0" err="1"/>
              <a:t>SorryNotSorry</a:t>
            </a:r>
            <a:r>
              <a:rPr lang="en-US" dirty="0"/>
              <a:t> is a 30 round, 150 point, Comstock field course. There are fourteen USPSA targets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either orange cone. Loaded carbine held with both hands, safety on, shouldered.</a:t>
            </a:r>
          </a:p>
          <a:p>
            <a:endParaRPr lang="en-US" dirty="0"/>
          </a:p>
          <a:p>
            <a:r>
              <a:rPr lang="en-US" dirty="0"/>
              <a:t>Upon start signal, engage targets as they become available from within the shooting area. The left mini popper activates </a:t>
            </a:r>
            <a:r>
              <a:rPr lang="en-US"/>
              <a:t>the swinger.</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63911512"/>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SorryNotSorry</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A5CEA9F-6143-4B7F-9E13-F732C44C8865}"/>
              </a:ext>
            </a:extLst>
          </p:cNvPr>
          <p:cNvPicPr>
            <a:picLocks noChangeAspect="1"/>
          </p:cNvPicPr>
          <p:nvPr/>
        </p:nvPicPr>
        <p:blipFill>
          <a:blip r:embed="rId5"/>
          <a:stretch>
            <a:fillRect/>
          </a:stretch>
        </p:blipFill>
        <p:spPr>
          <a:xfrm>
            <a:off x="180474" y="3565896"/>
            <a:ext cx="7025777" cy="2837985"/>
          </a:xfrm>
          <a:prstGeom prst="rect">
            <a:avLst/>
          </a:prstGeom>
        </p:spPr>
      </p:pic>
    </p:spTree>
    <p:extLst>
      <p:ext uri="{BB962C8B-B14F-4D97-AF65-F5344CB8AC3E}">
        <p14:creationId xmlns:p14="http://schemas.microsoft.com/office/powerpoint/2010/main" val="190797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a:t>
            </a:r>
            <a:r>
              <a:rPr lang="en-US" b="1" dirty="0" err="1"/>
              <a:t>SorryNotSorry</a:t>
            </a:r>
            <a:endParaRPr lang="en-US" b="1" dirty="0"/>
          </a:p>
          <a:p>
            <a:pPr algn="ctr"/>
            <a:r>
              <a:rPr lang="en-US" b="1" dirty="0"/>
              <a:t>Written Stage Briefing</a:t>
            </a:r>
          </a:p>
          <a:p>
            <a:r>
              <a:rPr lang="en-US" dirty="0"/>
              <a:t>#</a:t>
            </a:r>
            <a:r>
              <a:rPr lang="en-US" dirty="0" err="1"/>
              <a:t>SorryNotSorry</a:t>
            </a:r>
            <a:r>
              <a:rPr lang="en-US" dirty="0"/>
              <a:t> is a 32 round, 160 point, Comstock field course. There are fourteen USPSA targets and four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either orange cone. Loaded carbine held with both hands, safety on, shouldered.</a:t>
            </a:r>
          </a:p>
          <a:p>
            <a:endParaRPr lang="en-US" dirty="0"/>
          </a:p>
          <a:p>
            <a:r>
              <a:rPr lang="en-US" dirty="0"/>
              <a:t>Upon start signal, engage targets as they become available from within the shooting area. The left mini popper activates the swinger.</a:t>
            </a:r>
          </a:p>
        </p:txBody>
      </p:sp>
    </p:spTree>
    <p:extLst>
      <p:ext uri="{BB962C8B-B14F-4D97-AF65-F5344CB8AC3E}">
        <p14:creationId xmlns:p14="http://schemas.microsoft.com/office/powerpoint/2010/main" val="15537041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1464</TotalTime>
  <Words>396</Words>
  <Application>Microsoft Office PowerPoint</Application>
  <PresentationFormat>Custom</PresentationFormat>
  <Paragraphs>42</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Default Design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2019-10-28T18:47:54Z</dcterms:modified>
  <cp:category>Shooting</cp:category>
</cp:coreProperties>
</file>